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335" r:id="rId1"/>
  </p:sldMasterIdLst>
  <p:notesMasterIdLst>
    <p:notesMasterId r:id="rId11"/>
  </p:notesMasterIdLst>
  <p:sldIdLst>
    <p:sldId id="1019" r:id="rId2"/>
    <p:sldId id="1020" r:id="rId3"/>
    <p:sldId id="1021" r:id="rId4"/>
    <p:sldId id="1022" r:id="rId5"/>
    <p:sldId id="1023" r:id="rId6"/>
    <p:sldId id="1024" r:id="rId7"/>
    <p:sldId id="1025" r:id="rId8"/>
    <p:sldId id="1026" r:id="rId9"/>
    <p:sldId id="1027" r:id="rId10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6" autoAdjust="0"/>
    <p:restoredTop sz="86434" autoAdjust="0"/>
  </p:normalViewPr>
  <p:slideViewPr>
    <p:cSldViewPr>
      <p:cViewPr varScale="1">
        <p:scale>
          <a:sx n="114" d="100"/>
          <a:sy n="114" d="100"/>
        </p:scale>
        <p:origin x="114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6/4/2018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708D24-00C2-42EF-95FD-46CE7425ED58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92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914762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470446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805046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17550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63529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91100" y="838200"/>
            <a:ext cx="41529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07649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53085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83134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98538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17887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880765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 bright="-46000" contrast="14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326 </a:t>
            </a:r>
            <a:r>
              <a:rPr lang="zh-TW" altLang="en-US" smtClean="0"/>
              <a:t>谷中的百合花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838200"/>
            <a:ext cx="84582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主耶穌是我密友，又是我的萬有，</a:t>
            </a:r>
          </a:p>
          <a:p>
            <a:pPr lvl="0"/>
            <a:r>
              <a:rPr lang="en-US" altLang="zh-TW" smtClean="0"/>
              <a:t>I have found a friend in Jesus, He’s ev’ry thing to me,</a:t>
            </a:r>
          </a:p>
          <a:p>
            <a:pPr lvl="0"/>
            <a:r>
              <a:rPr lang="zh-TW" altLang="en-US" smtClean="0"/>
              <a:t>超乎萬人奪我心坎主無雙﹔</a:t>
            </a:r>
          </a:p>
          <a:p>
            <a:pPr lvl="0"/>
            <a:r>
              <a:rPr lang="en-US" altLang="zh-TW" smtClean="0"/>
              <a:t>He’s the fairest of ten thousand to my soul;</a:t>
            </a:r>
          </a:p>
          <a:p>
            <a:pPr lvl="0"/>
            <a:r>
              <a:rPr lang="zh-TW" altLang="en-US" smtClean="0"/>
              <a:t>祂是谷中百合花，我心單獨愛祂，</a:t>
            </a:r>
          </a:p>
          <a:p>
            <a:pPr lvl="0"/>
            <a:r>
              <a:rPr lang="en-US" altLang="zh-TW" smtClean="0"/>
              <a:t>The Lily of the Valley, In Him alone I see,</a:t>
            </a:r>
          </a:p>
          <a:p>
            <a:pPr lvl="0"/>
            <a:r>
              <a:rPr lang="zh-TW" altLang="en-US" smtClean="0"/>
              <a:t>洗我潔淨，使我完全再無暇。</a:t>
            </a:r>
          </a:p>
          <a:p>
            <a:pPr lvl="0"/>
            <a:r>
              <a:rPr lang="en-US" altLang="zh-TW" smtClean="0"/>
              <a:t>All I need to cleanse and make me fully whole.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宋体" pitchFamily="2" charset="-122"/>
                <a:cs typeface="+mn-cs"/>
              </a:defRPr>
            </a:lvl1pPr>
          </a:lstStyle>
          <a:p>
            <a:pPr>
              <a:defRPr/>
            </a:pPr>
            <a:r>
              <a:rPr kumimoji="0" lang="en-US" altLang="zh-CN">
                <a:solidFill>
                  <a:srgbClr val="FFFF00"/>
                </a:solidFill>
              </a:rPr>
              <a:t>Silicon Valley Christian Assembly</a:t>
            </a:r>
          </a:p>
        </p:txBody>
      </p:sp>
    </p:spTree>
    <p:extLst>
      <p:ext uri="{BB962C8B-B14F-4D97-AF65-F5344CB8AC3E}">
        <p14:creationId xmlns:p14="http://schemas.microsoft.com/office/powerpoint/2010/main" val="27114344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02336" r:id="rId1"/>
    <p:sldLayoutId id="2147502337" r:id="rId2"/>
    <p:sldLayoutId id="2147502338" r:id="rId3"/>
    <p:sldLayoutId id="2147502339" r:id="rId4"/>
    <p:sldLayoutId id="2147502340" r:id="rId5"/>
    <p:sldLayoutId id="2147502341" r:id="rId6"/>
    <p:sldLayoutId id="2147502342" r:id="rId7"/>
    <p:sldLayoutId id="2147502343" r:id="rId8"/>
    <p:sldLayoutId id="2147502344" r:id="rId9"/>
    <p:sldLayoutId id="2147502345" r:id="rId10"/>
    <p:sldLayoutId id="2147502346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anose="02020500000000000000" pitchFamily="18" charset="-120"/>
          <a:ea typeface="PMingLiU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PMingLiU" pitchFamily="18" charset="-120"/>
          <a:ea typeface="PMingLiU" pitchFamily="18" charset="-12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PMingLiU" panose="02020500000000000000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PMingLiU" panose="02020500000000000000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PMingLiU" panose="02020500000000000000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PMingLiU" panose="02020500000000000000" pitchFamily="18" charset="-12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144000" cy="3416320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kumimoji="0" lang="zh-TW" altLang="en-US" sz="72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快樂歡欣向主敬</a:t>
            </a:r>
            <a:r>
              <a:rPr kumimoji="0" lang="zh-TW" altLang="en-US" sz="72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拜</a:t>
            </a:r>
            <a:endParaRPr kumimoji="0" lang="en-US" altLang="zh-TW" sz="72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en-US" altLang="zh-TW" sz="7200" dirty="0" smtClean="0">
                <a:solidFill>
                  <a:srgbClr val="FFFFFF"/>
                </a:solidFill>
                <a:ea typeface="標楷體" pitchFamily="65" charset="-120"/>
              </a:rPr>
              <a:t>Joyful</a:t>
            </a:r>
            <a:r>
              <a:rPr kumimoji="0" lang="en-US" altLang="zh-TW" sz="7200" dirty="0">
                <a:solidFill>
                  <a:srgbClr val="FFFFFF"/>
                </a:solidFill>
                <a:ea typeface="標楷體" pitchFamily="65" charset="-120"/>
              </a:rPr>
              <a:t>, joyful, </a:t>
            </a:r>
            <a:endParaRPr kumimoji="0" lang="en-US" altLang="zh-TW" sz="7200" dirty="0" smtClean="0">
              <a:solidFill>
                <a:srgbClr val="FFFFFF"/>
              </a:solidFill>
              <a:ea typeface="標楷體" pitchFamily="65" charset="-12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en-US" altLang="zh-TW" sz="7200" dirty="0" smtClean="0">
                <a:solidFill>
                  <a:srgbClr val="FFFFFF"/>
                </a:solidFill>
                <a:ea typeface="標楷體" pitchFamily="65" charset="-120"/>
              </a:rPr>
              <a:t>we </a:t>
            </a:r>
            <a:r>
              <a:rPr kumimoji="0" lang="en-US" altLang="zh-TW" sz="7200" dirty="0">
                <a:solidFill>
                  <a:srgbClr val="FFFFFF"/>
                </a:solidFill>
                <a:ea typeface="標楷體" pitchFamily="65" charset="-120"/>
              </a:rPr>
              <a:t>adore </a:t>
            </a:r>
            <a:r>
              <a:rPr kumimoji="0" lang="en-US" altLang="zh-TW" sz="7200" dirty="0" smtClean="0">
                <a:solidFill>
                  <a:srgbClr val="FFFFFF"/>
                </a:solidFill>
                <a:ea typeface="標楷體" pitchFamily="65" charset="-120"/>
              </a:rPr>
              <a:t>You </a:t>
            </a:r>
            <a:endParaRPr kumimoji="0" lang="en-US" altLang="zh-TW" sz="7200" dirty="0">
              <a:solidFill>
                <a:srgbClr val="FFFFFF"/>
              </a:solidFill>
              <a:ea typeface="標楷體" pitchFamily="65" charset="-120"/>
            </a:endParaRPr>
          </a:p>
        </p:txBody>
      </p:sp>
      <p:sp>
        <p:nvSpPr>
          <p:cNvPr id="2052" name="TextBox 4"/>
          <p:cNvSpPr txBox="1">
            <a:spLocks noChangeArrowheads="1"/>
          </p:cNvSpPr>
          <p:nvPr/>
        </p:nvSpPr>
        <p:spPr bwMode="auto">
          <a:xfrm>
            <a:off x="7696200" y="6400800"/>
            <a:ext cx="1447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PMingLiU" panose="02020500000000000000" pitchFamily="18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kumimoji="0" lang="zh-CN" altLang="en-US" sz="2000" smtClean="0">
                <a:solidFill>
                  <a:srgbClr val="FFFF99"/>
                </a:solidFill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聖徒詩歌</a:t>
            </a:r>
          </a:p>
        </p:txBody>
      </p:sp>
    </p:spTree>
    <p:extLst>
      <p:ext uri="{BB962C8B-B14F-4D97-AF65-F5344CB8AC3E}">
        <p14:creationId xmlns:p14="http://schemas.microsoft.com/office/powerpoint/2010/main" val="27978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144000" cy="5262563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快樂歡欣向主敬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拜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Joyful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, joyful, we adore </a:t>
            </a:r>
            <a:r>
              <a:rPr kumimoji="0" lang="en-US" altLang="zh-CN" sz="4000" dirty="0">
                <a:solidFill>
                  <a:srgbClr val="FFFFFF"/>
                </a:solidFill>
                <a:ea typeface="標楷體" pitchFamily="65" charset="-120"/>
              </a:rPr>
              <a:t>Thee</a:t>
            </a: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, </a:t>
            </a:r>
            <a:endParaRPr kumimoji="0" lang="en-US" altLang="zh-TW" sz="4000" dirty="0">
              <a:solidFill>
                <a:srgbClr val="FFFFFF"/>
              </a:solidFill>
              <a:ea typeface="標楷體" pitchFamily="65" charset="-12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榮耀真神大慈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愛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God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of glory, Lord of love;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到主面前敬虔愛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戴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Hearts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unfold like </a:t>
            </a:r>
            <a:r>
              <a:rPr kumimoji="0" lang="en-US" altLang="zh-TW" sz="4000" dirty="0" err="1">
                <a:solidFill>
                  <a:srgbClr val="FFFFFF"/>
                </a:solidFill>
                <a:ea typeface="標楷體" pitchFamily="65" charset="-120"/>
              </a:rPr>
              <a:t>flow’rs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 before Thee,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心如花朵向日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開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Opening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to the sun above.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018002" y="15493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en-US" altLang="zh-TW" dirty="0" smtClean="0">
                <a:solidFill>
                  <a:srgbClr val="FFFF99"/>
                </a:solidFill>
                <a:ea typeface="華康標楷體" pitchFamily="65" charset="-120"/>
              </a:rPr>
              <a:t>（</a:t>
            </a:r>
            <a:r>
              <a:rPr kumimoji="0" lang="zh-CN" altLang="en-US" dirty="0" smtClean="0">
                <a:solidFill>
                  <a:srgbClr val="FFFF99"/>
                </a:solidFill>
                <a:ea typeface="華康標楷體" pitchFamily="65" charset="-120"/>
              </a:rPr>
              <a:t>一</a:t>
            </a:r>
            <a:r>
              <a:rPr kumimoji="0" lang="zh-TW" altLang="en-US" dirty="0" smtClean="0">
                <a:solidFill>
                  <a:srgbClr val="FFFF99"/>
                </a:solidFill>
                <a:ea typeface="華康標楷體" pitchFamily="65" charset="-120"/>
              </a:rPr>
              <a:t>）</a:t>
            </a:r>
            <a:endParaRPr kumimoji="0" lang="en-US" altLang="zh-TW" dirty="0">
              <a:solidFill>
                <a:srgbClr val="FFFF99"/>
              </a:solidFill>
              <a:ea typeface="華康標楷體" pitchFamily="65" charset="-12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1/4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833438"/>
            <a:ext cx="9144000" cy="5262562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愁霧疑雲罪惡憂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驚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Melt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the clouds of sin and sadness;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懇求救主全除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盡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Drive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the dark of doubt away;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求主賜我永恒歡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欣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Giver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of immortal gladness,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使我心充滿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光明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Fill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us with the light of day!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1/4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5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5848350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en-US" altLang="zh-TW" sz="2800" dirty="0">
                <a:solidFill>
                  <a:srgbClr val="FFFF99"/>
                </a:solidFill>
                <a:ea typeface="華康標楷體" pitchFamily="65" charset="-120"/>
              </a:rPr>
              <a:t>（</a:t>
            </a:r>
            <a:r>
              <a:rPr kumimoji="0" lang="zh-TW" altLang="en-US" sz="2800" dirty="0">
                <a:solidFill>
                  <a:srgbClr val="FFFF99"/>
                </a:solidFill>
                <a:ea typeface="華康標楷體" pitchFamily="65" charset="-120"/>
              </a:rPr>
              <a:t>二）</a:t>
            </a:r>
            <a:endParaRPr kumimoji="0" lang="en-US" altLang="zh-TW" sz="2800" dirty="0">
              <a:solidFill>
                <a:srgbClr val="FFFF99"/>
              </a:solidFill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endParaRPr kumimoji="0" lang="zh-TW" altLang="en-US" sz="1000" dirty="0">
              <a:solidFill>
                <a:srgbClr val="FFFF99"/>
              </a:solidFill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天地萬有宇宙穹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蒼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All Your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works with joy surround </a:t>
            </a: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You,</a:t>
            </a:r>
            <a:endParaRPr kumimoji="0" lang="en-US" altLang="zh-TW" sz="4000" dirty="0">
              <a:solidFill>
                <a:srgbClr val="FFFFFF"/>
              </a:solidFill>
              <a:ea typeface="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欣然彰顯主榮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光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Earth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and </a:t>
            </a:r>
            <a:r>
              <a:rPr kumimoji="0" lang="en-US" altLang="zh-TW" sz="4000" dirty="0" err="1">
                <a:solidFill>
                  <a:srgbClr val="FFFFFF"/>
                </a:solidFill>
                <a:ea typeface="標楷體" pitchFamily="65" charset="-120"/>
              </a:rPr>
              <a:t>heav’n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 reflect </a:t>
            </a: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Your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rays,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天使群星向主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歌唱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Stars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and angels sing around Thee,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環繞寶座齊頌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揚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Center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of unbroken praise.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2/4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7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833438"/>
            <a:ext cx="9144000" cy="5262979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田野森林高山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幽谷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Field and forest, vale and mountain,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青翠草原與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海洋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Flowery meadow, flashing sea,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小鳥清歌泉流清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注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Chanting bird and flowing fountain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教我因主而歡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暢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Praising </a:t>
            </a:r>
            <a:r>
              <a:rPr kumimoji="0" lang="en-US" altLang="zh-TW" sz="4000" dirty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You eternally!</a:t>
            </a:r>
            <a:endParaRPr kumimoji="0" lang="en-US" altLang="zh-TW" sz="4000" dirty="0" smtClean="0">
              <a:solidFill>
                <a:srgbClr val="FFFFFF"/>
              </a:solidFill>
              <a:ea typeface="DFKai-SB" panose="03000509000000000000" pitchFamily="65" charset="-120"/>
              <a:cs typeface="Arial" panose="020B0604020202020204" pitchFamily="34" charset="0"/>
            </a:endParaRP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2/4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968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5848350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en-US" altLang="zh-TW" sz="2800" dirty="0">
                <a:solidFill>
                  <a:srgbClr val="FFFF99"/>
                </a:solidFill>
                <a:ea typeface="華康標楷體" pitchFamily="65" charset="-120"/>
              </a:rPr>
              <a:t>（</a:t>
            </a:r>
            <a:r>
              <a:rPr kumimoji="0" lang="zh-TW" altLang="en-US" sz="2800" dirty="0">
                <a:solidFill>
                  <a:srgbClr val="FFFF99"/>
                </a:solidFill>
                <a:ea typeface="華康標楷體" pitchFamily="65" charset="-120"/>
              </a:rPr>
              <a:t>三）</a:t>
            </a:r>
            <a:endParaRPr kumimoji="0" lang="en-US" altLang="zh-TW" sz="2800" dirty="0">
              <a:solidFill>
                <a:srgbClr val="FFFF99"/>
              </a:solidFill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endParaRPr kumimoji="0" lang="zh-TW" altLang="en-US" sz="1000" dirty="0">
              <a:solidFill>
                <a:srgbClr val="FFFF99"/>
              </a:solidFill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萬福之主極愛施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捨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Always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giving and forgiving,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赦罪賜福到永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遠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Ever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blessing, ever blest,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祂賜平安深如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江河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Well-spring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of the joy of living,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喜樂湧流如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標楷體" pitchFamily="65" charset="-120"/>
                <a:ea typeface="華康標楷體" pitchFamily="65" charset="-120"/>
              </a:rPr>
              <a:t>泉源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標楷體" pitchFamily="65" charset="-120"/>
              <a:ea typeface="華康標楷體" pitchFamily="65" charset="-120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標楷體" pitchFamily="65" charset="-120"/>
              </a:rPr>
              <a:t>Ocean </a:t>
            </a:r>
            <a:r>
              <a:rPr kumimoji="0" lang="en-US" altLang="zh-TW" sz="4000" dirty="0">
                <a:solidFill>
                  <a:srgbClr val="FFFFFF"/>
                </a:solidFill>
                <a:ea typeface="標楷體" pitchFamily="65" charset="-120"/>
              </a:rPr>
              <a:t>depth of happy rest!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3/4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6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833438"/>
            <a:ext cx="9144000" cy="5262979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屬主子民愛中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生活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Loving Father, Christ our Brother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基督是主是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弟兄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Let </a:t>
            </a:r>
            <a:r>
              <a:rPr kumimoji="0" lang="en-US" altLang="zh-TW" sz="4000" dirty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Your light upon us </a:t>
            </a: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shine;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使我聖潔賜我歡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樂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Teach us how to love each other,</a:t>
            </a:r>
          </a:p>
          <a:p>
            <a:pPr algn="ctr">
              <a:defRPr/>
            </a:pPr>
            <a:r>
              <a:rPr kumimoji="0" lang="zh-TW" altLang="en-US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彼此相愛樂</a:t>
            </a:r>
            <a:r>
              <a:rPr kumimoji="0" lang="zh-TW" altLang="en-US" sz="4400" dirty="0" smtClean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華康標楷體" pitchFamily="65" charset="-120"/>
                <a:ea typeface="華康標楷體" pitchFamily="65" charset="-120"/>
                <a:cs typeface="Arial" panose="020B0604020202020204" pitchFamily="34" charset="0"/>
              </a:rPr>
              <a:t>融融</a:t>
            </a:r>
            <a:endParaRPr kumimoji="0" lang="en-US" altLang="zh-TW" sz="4400" dirty="0" smtClean="0">
              <a:solidFill>
                <a:srgbClr val="FF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華康標楷體" pitchFamily="65" charset="-120"/>
              <a:ea typeface="華康標楷體" pitchFamily="65" charset="-12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kumimoji="0" lang="en-US" altLang="zh-TW" sz="4000" dirty="0" smtClean="0">
                <a:solidFill>
                  <a:srgbClr val="FFFFFF"/>
                </a:solidFill>
                <a:ea typeface="DFKai-SB" panose="03000509000000000000" pitchFamily="65" charset="-120"/>
                <a:cs typeface="Arial" panose="020B0604020202020204" pitchFamily="34" charset="0"/>
              </a:rPr>
              <a:t>Lift us to the joy divine.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3/4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076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762000"/>
            <a:ext cx="9144000" cy="4770537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快樂歡欣向主敬拜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Joyful, joyful, we adore </a:t>
            </a:r>
            <a:r>
              <a:rPr kumimoji="0" lang="en-US" altLang="zh-CN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Thee</a:t>
            </a: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, 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榮耀真神大慈愛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God of glory, Lord of love;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到主面前敬虔愛戴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Hearts unfold like </a:t>
            </a:r>
            <a:r>
              <a:rPr kumimoji="0" lang="en-US" altLang="zh-TW" sz="4400" dirty="0" err="1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flow’rs</a:t>
            </a: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 before Thee,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心如花朵向日開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Opening to the sun above.</a:t>
            </a:r>
          </a:p>
        </p:txBody>
      </p:sp>
      <p:sp>
        <p:nvSpPr>
          <p:cNvPr id="2" name="Rectangle 1"/>
          <p:cNvSpPr/>
          <p:nvPr/>
        </p:nvSpPr>
        <p:spPr>
          <a:xfrm>
            <a:off x="4018002" y="154930"/>
            <a:ext cx="110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en-US" altLang="zh-TW" dirty="0" smtClean="0">
                <a:solidFill>
                  <a:srgbClr val="FFFF99"/>
                </a:solidFill>
                <a:ea typeface="華康標楷體" pitchFamily="65" charset="-120"/>
              </a:rPr>
              <a:t>（</a:t>
            </a:r>
            <a:r>
              <a:rPr kumimoji="0" lang="zh-CN" altLang="en-US" dirty="0" smtClean="0">
                <a:solidFill>
                  <a:srgbClr val="FFFF99"/>
                </a:solidFill>
                <a:ea typeface="華康標楷體" pitchFamily="65" charset="-120"/>
              </a:rPr>
              <a:t>四</a:t>
            </a:r>
            <a:r>
              <a:rPr kumimoji="0" lang="zh-TW" altLang="en-US" dirty="0" smtClean="0">
                <a:solidFill>
                  <a:srgbClr val="FFFF99"/>
                </a:solidFill>
                <a:ea typeface="華康標楷體" pitchFamily="65" charset="-120"/>
              </a:rPr>
              <a:t>）</a:t>
            </a:r>
            <a:endParaRPr kumimoji="0" lang="en-US" altLang="zh-TW" dirty="0">
              <a:solidFill>
                <a:srgbClr val="FFFF99"/>
              </a:solidFill>
              <a:ea typeface="華康標楷體" pitchFamily="65" charset="-120"/>
            </a:endParaRP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4</a:t>
            </a:r>
            <a:r>
              <a:rPr lang="en-US" sz="1800" b="1" dirty="0" smtClean="0">
                <a:solidFill>
                  <a:schemeClr val="tx1"/>
                </a:solidFill>
              </a:rPr>
              <a:t>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833438"/>
            <a:ext cx="9144000" cy="4770537"/>
          </a:xfrm>
          <a:prstGeom prst="rect">
            <a:avLst/>
          </a:prstGeom>
          <a:solidFill>
            <a:schemeClr val="accent5">
              <a:lumMod val="10000"/>
              <a:alpha val="2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愁霧疑雲罪惡憂驚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Melt the clouds of sin and sadness;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懇求救主全除盡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Drive the dark of doubt away;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求主賜我永恒歡欣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Giver of immortal gladness,</a:t>
            </a:r>
          </a:p>
          <a:p>
            <a:pPr algn="ctr">
              <a:spcBef>
                <a:spcPts val="0"/>
              </a:spcBef>
              <a:defRPr/>
            </a:pPr>
            <a:r>
              <a:rPr kumimoji="0" lang="zh-TW" altLang="en-US" sz="3200" dirty="0">
                <a:solidFill>
                  <a:srgbClr val="FFFFFF"/>
                </a:solidFill>
                <a:ea typeface="華康標楷體"/>
              </a:rPr>
              <a:t>使我心充滿光明</a:t>
            </a:r>
            <a:endParaRPr kumimoji="0" lang="en-US" altLang="zh-TW" sz="3200" dirty="0">
              <a:solidFill>
                <a:srgbClr val="FFFFFF"/>
              </a:solidFill>
              <a:ea typeface="華康標楷體"/>
            </a:endParaRPr>
          </a:p>
          <a:p>
            <a:pPr algn="ctr">
              <a:spcBef>
                <a:spcPts val="0"/>
              </a:spcBef>
              <a:defRPr/>
            </a:pPr>
            <a:r>
              <a:rPr kumimoji="0" lang="en-US" altLang="zh-TW" sz="4400" dirty="0">
                <a:solidFill>
                  <a:srgbClr val="FF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華康標楷體" pitchFamily="65" charset="-120"/>
              </a:rPr>
              <a:t>Fill us with the light of day!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xmlns="" id="{2B213E72-EB91-4558-B230-40E3FDCC603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 bwMode="auto">
          <a:xfrm>
            <a:off x="5715000" y="6324600"/>
            <a:ext cx="32385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z="1800" b="1" dirty="0" smtClean="0"/>
              <a:t>Joyful </a:t>
            </a:r>
            <a:r>
              <a:rPr lang="en-US" sz="1800" b="1" dirty="0" err="1"/>
              <a:t>j</a:t>
            </a:r>
            <a:r>
              <a:rPr lang="en-US" sz="1800" b="1" dirty="0" err="1" smtClean="0"/>
              <a:t>oyful</a:t>
            </a:r>
            <a:r>
              <a:rPr lang="en-US" sz="1800" b="1" dirty="0" smtClean="0">
                <a:solidFill>
                  <a:schemeClr val="tx1"/>
                </a:solidFill>
              </a:rPr>
              <a:t> We adore You </a:t>
            </a:r>
            <a:r>
              <a:rPr lang="en-US" altLang="zh-CN" sz="1800" b="1" dirty="0" smtClean="0">
                <a:solidFill>
                  <a:schemeClr val="tx1"/>
                </a:solidFill>
              </a:rPr>
              <a:t>4</a:t>
            </a:r>
            <a:r>
              <a:rPr lang="en-US" sz="1800" b="1" dirty="0" smtClean="0">
                <a:solidFill>
                  <a:schemeClr val="tx1"/>
                </a:solidFill>
              </a:rPr>
              <a:t>/4</a:t>
            </a:r>
            <a:endParaRPr lang="en-US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76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urch2">
  <a:themeElements>
    <a:clrScheme name="Church2 8">
      <a:dk1>
        <a:srgbClr val="000000"/>
      </a:dk1>
      <a:lt1>
        <a:srgbClr val="FFFF00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00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Church2">
      <a:majorFont>
        <a:latin typeface="PMingLiU"/>
        <a:ea typeface="PMingLiU"/>
        <a:cs typeface=""/>
      </a:majorFont>
      <a:minorFont>
        <a:latin typeface="Times New Roman"/>
        <a:ea typeface="PMingLiU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hurch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urch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urch2 8">
        <a:dk1>
          <a:srgbClr val="000000"/>
        </a:dk1>
        <a:lt1>
          <a:srgbClr val="FFFF00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00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6902</TotalTime>
  <Words>536</Words>
  <Application>Microsoft Office PowerPoint</Application>
  <PresentationFormat>On-screen Show (4:3)</PresentationFormat>
  <Paragraphs>83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標楷體</vt:lpstr>
      <vt:lpstr>標楷體</vt:lpstr>
      <vt:lpstr>PMingLiU</vt:lpstr>
      <vt:lpstr>PMingLiU</vt:lpstr>
      <vt:lpstr>宋体</vt:lpstr>
      <vt:lpstr>Arial</vt:lpstr>
      <vt:lpstr>Calibri</vt:lpstr>
      <vt:lpstr>Times New Roman</vt:lpstr>
      <vt:lpstr>華康標楷體</vt:lpstr>
      <vt:lpstr>Church2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455</cp:revision>
  <dcterms:created xsi:type="dcterms:W3CDTF">1999-09-19T02:56:02Z</dcterms:created>
  <dcterms:modified xsi:type="dcterms:W3CDTF">2018-06-05T01:37:17Z</dcterms:modified>
</cp:coreProperties>
</file>